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5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1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F51C-7487-45EE-A52C-80ABC7F2542D}" type="datetimeFigureOut">
              <a:rPr lang="ru-RU" smtClean="0"/>
              <a:t>28.10.2019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CC4C-7EEA-4221-B1A0-13D24F8A7F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mailto:antikor@prok.alt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consultantplus://offline/ref=7D36FE36C03D962BFE14FFA409758AF0F7111BCA18E37D41C7B16BD6EC703D0384865F3D585F06EBA6FD4DEB5E12A4ECEA209C3426EF45CFFDp6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64137" y="165462"/>
            <a:ext cx="3997234" cy="6609806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Информацию: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коррупционных деяниях, совершенных или совершаемых государственными гражданскими служащими 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Алтайского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совершении указанными государственными гражданскими служащими поступков, порочащих их честь и достоинство, или об ином нарушении ими требований к служебному поведению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наличии у перечисленных государственных гражданских служащих личной заинтересованности, которая приводит или может привести к конфликту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направить письменно в отдел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государственной службы, кадров и документационного обеспечения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Алтайского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по адресу: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656043,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Барнаул, ул.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Ползунова,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обязательно будет рассмотрена. Поступившей информации обеспечивается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конфиденциальность. Телефон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Министерства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29-86-48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устных обращений граждан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4171" y="165462"/>
            <a:ext cx="3622766" cy="66098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Алтайского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25.12.2008 № 273-ФЗ «О противодействии коррупции» под коррупцией понимается: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 marL="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совершение перечисленных выше деяний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или в интересах юридического лица.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944983" y="165461"/>
            <a:ext cx="3910148" cy="66098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ОСТАНОВИТЬ КОРРУПЦИЮ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ФАКТАХ КОРРУПЦИИ СООБЩАЙТЕ ПО ТЕЛЕФОНАМ «ГОРЯЧЕЙ ЛИНИИ»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 доверия Управления ФСБ по Алтайскому краю: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63-81-55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(круглосуточно);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Следственного управления Следственного комитета России по Алтайскому краю: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(3852) 29-80-94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(круглосуточно);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телефон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Главного управления Министерства внутренних дел России по Алтайскому краю: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3852) 63-03-15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(круглосуточно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фактам нарушения законодательства о противодействии коррупции  или коррупционных проявлений в отношении граждан можно обратиться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прокуратуру Алтайского края  (г. Барнаул,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Партизанская, 71,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линии: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(3852) 66-62-62,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antikor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914401"/>
            <a:ext cx="3622764" cy="1393370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" y="1016590"/>
            <a:ext cx="3134070" cy="15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5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12183" y="165462"/>
            <a:ext cx="3788228" cy="66098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противодействия коррупции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Российской Федерации основывается на следующих основных принципах: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признание, обеспечение и защита основных прав и свобод человека и гражданина;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законность;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публичность и открытость деятельности государственных органов и органов местного самоуправления;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неотвратимость ответственности за совершение коррупционных правонарушений;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приоритетное применение мер по предупреждению коррупции;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сотрудничество государства с институтами гражданского общества, международными организациями и физическими лицами.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4170" y="165462"/>
            <a:ext cx="3666309" cy="66098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Российской Федерации предусматривает уголовную ответственность как за получение взятки, так и за дачу взятки и посредничество во взяточничестве: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290 Уголовного кодекса Российской Федерации (получение взятки);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 Уголовного кодекса Российской Федерации (дача взятки);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291.1 Уголовного кодекса Российской Федерации (посредничество во взяточничестве);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291.2 Уголовного кодекса Российской Федерации (мелкое взяточничество).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Взятка может быть в виде денег, ценных бумаг, иного имущества либо в виде незаконных оказания услуг имущественного характера, предоставления иных имущественных прав.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093029" y="165461"/>
            <a:ext cx="3762102" cy="66098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 Федерального закона от 25.12.2008 № 273-ФЗ </a:t>
            </a:r>
            <a:b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предусматривает ответственность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за коррупционные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правонарушения: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Физическое лицо, совершившее коррупционное правонарушение, по решению суда может быть лишено в соответствии с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 права занимать определенные должности государственной и муниципальной службы.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 Федерального закона от 25.12.2008 № 273-ФЗ </a:t>
            </a:r>
            <a:b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 предусматривает ответственность юридических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за коррупционные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случае, если от имени или в интересах юридического лица осуществляются организация, подготовка и совершение коррупционных правонарушений или правонарушений, создающих условия для совершения коррупционных правонарушений, к юридическому лицу могут быть применены меры ответственности в соответствии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Российской Федерации.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Применение за коррупционное правонарушение мер ответственности к юридическому лицу не освобождает от ответственности за данное коррупционное правонарушение виновное физическое лицо, равно как и привлечение к уголовной или иной ответственности за коррупционное правонарушение физического лица не освобождает от ответственности за данное коррупционное правонарушение юридическое лицо.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Положения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 на иностранные юридические лица в случаях,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законодательством Российской Федерации.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78377"/>
            <a:ext cx="3518263" cy="1776549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94" y="5016137"/>
            <a:ext cx="3535680" cy="16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8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137</Words>
  <Application>Microsoft Office PowerPoint</Application>
  <PresentationFormat>Широкоэкранный</PresentationFormat>
  <Paragraphs>50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  Информацию:  - о коррупционных деяниях, совершенных или совершаемых государственными гражданскими служащими Министерства образования и науки Алтайского края;  - о совершении указанными государственными гражданскими служащими поступков, порочащих их честь и достоинство, или об ином нарушении ими требований к служебному поведению;  - о наличии у перечисленных государственных гражданских служащих личной заинтересованности, которая приводит или может привести к конфликту интересов  Вы можете направить письменно в отдел по вопросам государственной службы, кадров и документационного обеспечения Министерства образования и науки Алтайского края по адресу: 656043, Алтайский край,  г. Барнаул, ул. Ползунова, д. 36.    Ваша информация обязательно будет рассмотрена. Поступившей информации обеспечивается полная конфиденциальность. Телефон доверия Министерства образования и науки Алтайского края  (3852) 29-86-48 (для устных обращений граждан).      </vt:lpstr>
      <vt:lpstr>Основные принципы противодействия коррупции   Противодействие коррупции в Российской Федерации основывается на следующих основных принципах:  1) признание, обеспечение и защита основных прав и свобод человека и гражданина; 2) законность; 3) публичность и открытость деятельности государственных органов и органов местного самоуправления; 4) неотвратимость ответственности за совершение коррупционных правонарушений; 5) комплексное использование политических, организационных, информационно-пропагандистских, социально-экономических, правовых, специальных и иных мер; 6) приоритетное применение мер по предупреждению коррупции; 7) сотрудничество государства с институтами гражданского общества, международными организациями и физическими лицами.          ..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Валериевна Заблацкас</dc:creator>
  <cp:lastModifiedBy>Элина Валериевна Заблацкас</cp:lastModifiedBy>
  <cp:revision>22</cp:revision>
  <cp:lastPrinted>2019-10-28T09:51:02Z</cp:lastPrinted>
  <dcterms:created xsi:type="dcterms:W3CDTF">2019-06-11T06:21:25Z</dcterms:created>
  <dcterms:modified xsi:type="dcterms:W3CDTF">2019-10-28T09:51:10Z</dcterms:modified>
</cp:coreProperties>
</file>